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D769D3-F959-6CB6-FFFA-DF6958DC8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108BFA-3D83-A23B-E383-A545A8129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9F1A6A-3536-60BF-47C6-B06952B4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067761-5ED8-6787-CDE2-B886898F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55FEC-2AD2-8E36-3938-C440D0B6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29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737DA5-01D2-2685-5372-22164A90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DB140C-37A5-9F58-A8AD-122190488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A89375-261B-98FA-843A-386FF682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3A88BD-7667-CCE4-1087-BCD19980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069416-A942-7FB3-7D06-833D820D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7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30375A-5454-5D9C-B67C-1465B5250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FD546D-B651-A50D-9786-BF108C76A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F32FAE-B3D4-AEEE-92E5-8BBF8493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D0074E-D7E2-02F7-75C3-68B950201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91583F-2DE2-8E63-7169-32E911053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0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BE26AF-F98C-7D7A-CF53-50609E65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4F0C98-17C2-7AE4-75C5-52F98A05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F16637-2052-45CC-6677-3BAC89A17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22AFB5-28C2-49D0-5B40-7B896155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C70499-3AA7-5E8A-F737-A7B919EF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70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65033D-6ED0-9EBF-2C2C-791106704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9F5B50-3D64-2768-535A-7F27C07E4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A8701E-818F-AAC0-7748-9307A718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D2C8C8-9008-3C1C-4012-4868BBB2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43D256-BC40-E110-1579-CA4F8B56B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55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7A1578-D8C9-8100-1E4E-1729B57E5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BECA9B-6202-F7FF-8F42-5055276DC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B2F30-3E94-05FB-43AA-D4104DCB8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33DC75-D15D-F2CB-6965-059623AC3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4E54FE-5FBE-3BC9-7346-1645DCBE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E1A2DC5-45A3-87E7-5880-A2F8403A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25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1696E5-20B8-4901-33CB-7625D15C7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9508B1-B758-C09A-A219-F3D21D40E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6AF23A-8986-1FB8-C543-1CBC994E7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687CCD8-8882-D9B1-783A-3E8AD087C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C1F93D-6942-AA8B-677E-A14E6EBB4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B944BF-B540-AEC4-441D-976060FE5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5606B1A-4CE2-3D8D-51B8-6C4A744B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2EBC044-4FC3-0578-0533-22A32DE4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10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E8C27-763D-98D5-8D24-9F76D3C2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80015FA-F297-5A8F-86E1-6318AF54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0C220B0-78F1-3A82-297C-80F5ED82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B7FD3A-509E-8D1A-A4C2-5BB606EA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39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F59DF7-9BD7-7BFD-B1F4-7FA99983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EA63C70-B342-B472-8742-FA59B84B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EB3377C-9CB3-72FA-FA14-9F2EB8D80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31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7FB7E7-43D4-1FC8-5EB8-B73772F0B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7E4EE5-D95E-D9B5-133C-9C327F30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8148650-FB81-1AFF-BD70-4CCCED062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727A7F-2491-B5E7-9F21-AE3B4DEA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F2D803-97F5-B915-6AF6-4B50F73A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7429F1-1320-4D47-4AFB-FE030E86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07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AFC11-577B-6064-ACCE-E05B2504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A3FC577-834B-DDA0-5CF1-D562835BC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95D068-91D9-FAB4-F5C5-19A6AEA26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5E36D5-C562-2154-B32B-2433EFD8A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9A78A8-4AE5-85B8-B6E3-8EDFF9C01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3D90C08-B563-A2B7-6D96-C0189709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09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7B7B2A9-CFB5-C58F-3A32-8F2080CD7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FE3FA4-0FBE-29B1-AF50-DDA0565EE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C3CEB1-DB46-6CA4-0CD4-B96AAE02F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4512D-DFB6-B344-805A-492CF4D10017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97C02D-DF9E-2B5B-795C-31195A605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C46C4E-EAC7-6E28-D541-E16A5FA26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4C0B3-01B7-B540-8B5B-89861EEBFE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30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D77ABC78-1357-5BEE-003F-9C7C981B7D5D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BC2BE8B0-3F83-A142-9BAD-4CBCAA2BEB13}"/>
              </a:ext>
            </a:extLst>
          </p:cNvPr>
          <p:cNvSpPr/>
          <p:nvPr/>
        </p:nvSpPr>
        <p:spPr>
          <a:xfrm>
            <a:off x="625422" y="4121200"/>
            <a:ext cx="4176580" cy="2492990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200" b="1" dirty="0">
                <a:solidFill>
                  <a:schemeClr val="tx1"/>
                </a:solidFill>
                <a:cs typeface="Poppins" pitchFamily="2" charset="77"/>
              </a:rPr>
              <a:t>L’animazione comprende:  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Allestimento scenografico per </a:t>
            </a:r>
            <a:r>
              <a:rPr lang="it-IT" sz="1200" dirty="0" err="1">
                <a:solidFill>
                  <a:schemeClr val="tx1"/>
                </a:solidFill>
                <a:cs typeface="Poppins" pitchFamily="2" charset="77"/>
              </a:rPr>
              <a:t>escape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 room con americane e pannelli / area modulabile a seconda degli spazi a disposizione / quiz e rompicapo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200" b="1" dirty="0">
                <a:solidFill>
                  <a:schemeClr val="tx1"/>
                </a:solidFill>
                <a:cs typeface="Poppins" pitchFamily="2" charset="77"/>
              </a:rPr>
              <a:t>Personale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: 1 animatore multifunzione e 1 hostess/steward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200" b="1" dirty="0">
                <a:solidFill>
                  <a:schemeClr val="tx1"/>
                </a:solidFill>
                <a:cs typeface="Poppins" pitchFamily="2" charset="77"/>
              </a:rPr>
              <a:t>Allestimento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: incluso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200" b="1" dirty="0">
                <a:solidFill>
                  <a:schemeClr val="tx1"/>
                </a:solidFill>
                <a:cs typeface="Poppins" pitchFamily="2" charset="77"/>
              </a:rPr>
              <a:t>A Vs. carico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: Presa di corrente domestica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1200" b="1" dirty="0">
                <a:solidFill>
                  <a:schemeClr val="tx1"/>
                </a:solidFill>
                <a:cs typeface="Poppins" pitchFamily="2" charset="77"/>
              </a:rPr>
              <a:t>Totale</a:t>
            </a:r>
            <a:r>
              <a:rPr lang="it-IT" sz="1200" dirty="0">
                <a:solidFill>
                  <a:schemeClr val="tx1"/>
                </a:solidFill>
                <a:cs typeface="Poppins" pitchFamily="2" charset="77"/>
              </a:rPr>
              <a:t>: 1 giorno 6 ore € 2.104 +iva; 4 giorni 6 ore: €4.404 +iva (trasferte escluse)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t-IT" sz="1200" dirty="0">
              <a:solidFill>
                <a:schemeClr val="tx1"/>
              </a:solidFill>
              <a:cs typeface="Poppins" pitchFamily="2" charset="77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AB59401-680E-EC47-620B-9E1CB0464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C6F973E0-A37B-9EC7-5537-818CC6234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25298F45-5DC9-DBE4-4EB6-8E5BA88D5668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9531C00E-E95A-8AA3-9BE0-A0AA32C4223A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latin typeface="Poppins" pitchFamily="2" charset="77"/>
                <a:cs typeface="Poppins" pitchFamily="2" charset="77"/>
              </a:rPr>
              <a:t>ESCAPE ROOM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D9D86AB-A1E9-8FEF-F806-9C288849FA88}"/>
              </a:ext>
            </a:extLst>
          </p:cNvPr>
          <p:cNvSpPr txBox="1"/>
          <p:nvPr/>
        </p:nvSpPr>
        <p:spPr>
          <a:xfrm>
            <a:off x="562228" y="1533407"/>
            <a:ext cx="41206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Indizi, enigmi e prove da superare ispirate al Tema dell’Avventura, dove ogni secondo è fondamentale perché il tempo non è infinito!!!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dirty="0"/>
              <a:t>I partecipanti divisi per gruppi (5-8 partecipanti in base alla fascia di età) verranno introdotti nell’ambiente destinato al gioco grazie al nostro narratore. Spiegate le regole del gioco, un secondo animatore accompagnerà i giocatori all’interno della prima stanza, alla quale seguirà poi una seconda e una terza. In ogni stanza ci sarà un timer, i partecipanti dovranno trovare la soluzione a ogni enigma per poter procedere nel loro Viaggio-Avventura. </a:t>
            </a:r>
          </a:p>
          <a:p>
            <a:pPr algn="just"/>
            <a:r>
              <a:rPr lang="it-IT" sz="1200" dirty="0"/>
              <a:t>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94F4E41-A732-26A6-6DD2-4DA66C312A2E}"/>
              </a:ext>
            </a:extLst>
          </p:cNvPr>
          <p:cNvSpPr txBox="1"/>
          <p:nvPr/>
        </p:nvSpPr>
        <p:spPr>
          <a:xfrm>
            <a:off x="9180600" y="5767652"/>
            <a:ext cx="2730194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Animatore, horror, adventure, avventure, </a:t>
            </a:r>
            <a:r>
              <a:rPr lang="it-IT" sz="1100" dirty="0" err="1">
                <a:ea typeface="Tahoma" panose="020B0604030504040204" pitchFamily="34" charset="0"/>
                <a:cs typeface="Tahoma" panose="020B0604030504040204" pitchFamily="34" charset="0"/>
              </a:rPr>
              <a:t>escape</a:t>
            </a:r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 room, eventi, intrattenimento, gara, tempo, fantascienza, allestimento, gioco, mentalista, QI</a:t>
            </a:r>
          </a:p>
        </p:txBody>
      </p:sp>
      <p:pic>
        <p:nvPicPr>
          <p:cNvPr id="12" name="Immagine 11" descr="Immagine che contiene testo, Carattere, schermata, Elementi grafici&#10;&#10;Descrizione generata automaticamente">
            <a:extLst>
              <a:ext uri="{FF2B5EF4-FFF2-40B4-BE49-F238E27FC236}">
                <a16:creationId xmlns:a16="http://schemas.microsoft.com/office/drawing/2014/main" id="{51F0FCD3-95B2-85DA-607D-CF5B68661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689" y="1356632"/>
            <a:ext cx="4176580" cy="2358328"/>
          </a:xfrm>
          <a:prstGeom prst="roundRect">
            <a:avLst/>
          </a:prstGeom>
        </p:spPr>
      </p:pic>
      <p:pic>
        <p:nvPicPr>
          <p:cNvPr id="13" name="Immagine 12" descr="Immagine che contiene elettronica, Ingegneria elettronica, persona, circuito&#10;&#10;Descrizione generata automaticamente">
            <a:extLst>
              <a:ext uri="{FF2B5EF4-FFF2-40B4-BE49-F238E27FC236}">
                <a16:creationId xmlns:a16="http://schemas.microsoft.com/office/drawing/2014/main" id="{9BEC2728-B588-94B5-F560-247D88F9E9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8693" y="4121200"/>
            <a:ext cx="3120571" cy="1897433"/>
          </a:xfrm>
          <a:prstGeom prst="roundRect">
            <a:avLst/>
          </a:prstGeom>
        </p:spPr>
      </p:pic>
      <p:pic>
        <p:nvPicPr>
          <p:cNvPr id="14" name="Immagine 13" descr="Immagine che contiene teschio, interno, natura morta, Fotografia di nature morte&#10;&#10;Descrizione generata automaticamente">
            <a:extLst>
              <a:ext uri="{FF2B5EF4-FFF2-40B4-BE49-F238E27FC236}">
                <a16:creationId xmlns:a16="http://schemas.microsoft.com/office/drawing/2014/main" id="{D19346A1-B009-131B-DEB1-28861E1F7B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97269" y="3483547"/>
            <a:ext cx="2714887" cy="2017821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07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2023-06-09T15:23:00Z</dcterms:created>
  <dcterms:modified xsi:type="dcterms:W3CDTF">2024-09-30T14:04:11Z</dcterms:modified>
</cp:coreProperties>
</file>